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60" r:id="rId4"/>
    <p:sldId id="257" r:id="rId5"/>
    <p:sldId id="258" r:id="rId6"/>
    <p:sldId id="259" r:id="rId7"/>
    <p:sldId id="264" r:id="rId8"/>
    <p:sldId id="268" r:id="rId9"/>
    <p:sldId id="267" r:id="rId10"/>
    <p:sldId id="265" r:id="rId11"/>
    <p:sldId id="266" r:id="rId12"/>
    <p:sldId id="269" r:id="rId13"/>
    <p:sldId id="261" r:id="rId14"/>
    <p:sldId id="262" r:id="rId15"/>
    <p:sldId id="270" r:id="rId16"/>
    <p:sldId id="263" r:id="rId17"/>
    <p:sldId id="276" r:id="rId18"/>
    <p:sldId id="277" r:id="rId19"/>
    <p:sldId id="273" r:id="rId20"/>
    <p:sldId id="272" r:id="rId21"/>
    <p:sldId id="271" r:id="rId22"/>
    <p:sldId id="274" r:id="rId23"/>
    <p:sldId id="275" r:id="rId24"/>
    <p:sldId id="27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8D5017-AF0F-4401-AE67-F005AD3636D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A16E7B1-82E3-45FE-85DF-5B3E7BCA4602}">
      <dgm:prSet phldrT="[文本]" custT="1"/>
      <dgm:spPr/>
      <dgm:t>
        <a:bodyPr/>
        <a:lstStyle/>
        <a:p>
          <a:r>
            <a:rPr lang="zh-CN" altLang="en-US" sz="4500" baseline="0" dirty="0"/>
            <a:t>大问题</a:t>
          </a:r>
        </a:p>
      </dgm:t>
    </dgm:pt>
    <dgm:pt modelId="{BDD0A82A-0DCF-49DC-A1A5-393312C25382}" cxnId="{D27E17C9-705F-4B8C-B530-AA00D924C292}" type="parTrans">
      <dgm:prSet/>
      <dgm:spPr/>
      <dgm:t>
        <a:bodyPr/>
        <a:lstStyle/>
        <a:p>
          <a:endParaRPr lang="zh-CN" altLang="en-US"/>
        </a:p>
      </dgm:t>
    </dgm:pt>
    <dgm:pt modelId="{CA3539BA-CE80-4BCB-99E1-E216E85F98A6}" cxnId="{D27E17C9-705F-4B8C-B530-AA00D924C292}" type="sibTrans">
      <dgm:prSet/>
      <dgm:spPr/>
      <dgm:t>
        <a:bodyPr/>
        <a:lstStyle/>
        <a:p>
          <a:endParaRPr lang="zh-CN" altLang="en-US"/>
        </a:p>
      </dgm:t>
    </dgm:pt>
    <dgm:pt modelId="{747653E4-F976-4BF0-81DF-EE3369716213}" type="asst">
      <dgm:prSet phldrT="[文本]" phldr="1"/>
      <dgm:spPr>
        <a:noFill/>
      </dgm:spPr>
      <dgm:t>
        <a:bodyPr/>
        <a:lstStyle/>
        <a:p>
          <a:endParaRPr lang="zh-CN" altLang="en-US" dirty="0"/>
        </a:p>
      </dgm:t>
    </dgm:pt>
    <dgm:pt modelId="{77210058-9350-423C-A92D-53388127DA4D}" cxnId="{94E56A1D-09A9-4DAF-B405-C64232E604E2}" type="parTrans">
      <dgm:prSet/>
      <dgm:spPr/>
      <dgm:t>
        <a:bodyPr/>
        <a:lstStyle/>
        <a:p>
          <a:endParaRPr lang="zh-CN" altLang="en-US"/>
        </a:p>
      </dgm:t>
    </dgm:pt>
    <dgm:pt modelId="{8E2205A6-B12D-4542-9D30-CA77F8386E8A}" cxnId="{94E56A1D-09A9-4DAF-B405-C64232E604E2}" type="sibTrans">
      <dgm:prSet/>
      <dgm:spPr/>
      <dgm:t>
        <a:bodyPr/>
        <a:lstStyle/>
        <a:p>
          <a:endParaRPr lang="zh-CN" altLang="en-US"/>
        </a:p>
      </dgm:t>
    </dgm:pt>
    <dgm:pt modelId="{C4A37AAB-7294-4834-B2F6-7C2F46C868A3}">
      <dgm:prSet phldrT="[文本]"/>
      <dgm:spPr/>
      <dgm:t>
        <a:bodyPr/>
        <a:lstStyle/>
        <a:p>
          <a:r>
            <a:rPr lang="zh-CN" altLang="en-US" dirty="0"/>
            <a:t>普遍性问题</a:t>
          </a:r>
        </a:p>
      </dgm:t>
    </dgm:pt>
    <dgm:pt modelId="{23BB3547-3FDD-442C-A19E-697915F68AD8}" cxnId="{19198E89-D686-4FFB-A09C-AC8DEDE5F170}" type="parTrans">
      <dgm:prSet/>
      <dgm:spPr/>
      <dgm:t>
        <a:bodyPr/>
        <a:lstStyle/>
        <a:p>
          <a:endParaRPr lang="zh-CN" altLang="en-US"/>
        </a:p>
      </dgm:t>
    </dgm:pt>
    <dgm:pt modelId="{9F39DEAE-9F40-45EF-8269-5C84572289B7}" cxnId="{19198E89-D686-4FFB-A09C-AC8DEDE5F170}" type="sibTrans">
      <dgm:prSet/>
      <dgm:spPr/>
      <dgm:t>
        <a:bodyPr/>
        <a:lstStyle/>
        <a:p>
          <a:endParaRPr lang="zh-CN" altLang="en-US"/>
        </a:p>
      </dgm:t>
    </dgm:pt>
    <dgm:pt modelId="{A9834A44-2250-4A1A-8518-D9D3C33590FD}">
      <dgm:prSet phldrT="[文本]"/>
      <dgm:spPr/>
      <dgm:t>
        <a:bodyPr/>
        <a:lstStyle/>
        <a:p>
          <a:r>
            <a:rPr lang="zh-CN" altLang="en-US" dirty="0"/>
            <a:t>根本性问题</a:t>
          </a:r>
        </a:p>
      </dgm:t>
    </dgm:pt>
    <dgm:pt modelId="{3A009218-F756-4544-BC34-1548137C13FE}" cxnId="{2BEFD3C0-2EC0-469E-B5C8-A98445A9B8AF}" type="parTrans">
      <dgm:prSet/>
      <dgm:spPr/>
      <dgm:t>
        <a:bodyPr/>
        <a:lstStyle/>
        <a:p>
          <a:endParaRPr lang="zh-CN" altLang="en-US"/>
        </a:p>
      </dgm:t>
    </dgm:pt>
    <dgm:pt modelId="{1E9A806A-ED53-4C6F-A97D-149C0D058057}" cxnId="{2BEFD3C0-2EC0-469E-B5C8-A98445A9B8AF}" type="sibTrans">
      <dgm:prSet/>
      <dgm:spPr/>
      <dgm:t>
        <a:bodyPr/>
        <a:lstStyle/>
        <a:p>
          <a:endParaRPr lang="zh-CN" altLang="en-US"/>
        </a:p>
      </dgm:t>
    </dgm:pt>
    <dgm:pt modelId="{48092E49-8631-4E3D-BE92-2FF61CC2FE3E}">
      <dgm:prSet phldrT="[文本]"/>
      <dgm:spPr/>
      <dgm:t>
        <a:bodyPr/>
        <a:lstStyle/>
        <a:p>
          <a:r>
            <a:rPr lang="zh-CN" altLang="en-US" dirty="0"/>
            <a:t>超越性问题</a:t>
          </a:r>
        </a:p>
      </dgm:t>
    </dgm:pt>
    <dgm:pt modelId="{A0B46B4D-5AD9-406E-888C-4AD54BF8772D}" cxnId="{49CF8A77-3786-43E4-8949-6B6AF64CC379}" type="parTrans">
      <dgm:prSet/>
      <dgm:spPr/>
      <dgm:t>
        <a:bodyPr/>
        <a:lstStyle/>
        <a:p>
          <a:endParaRPr lang="zh-CN" altLang="en-US"/>
        </a:p>
      </dgm:t>
    </dgm:pt>
    <dgm:pt modelId="{10C0A1BF-B931-4C4F-8E82-408C5D01D873}" cxnId="{49CF8A77-3786-43E4-8949-6B6AF64CC379}" type="sibTrans">
      <dgm:prSet/>
      <dgm:spPr/>
      <dgm:t>
        <a:bodyPr/>
        <a:lstStyle/>
        <a:p>
          <a:endParaRPr lang="zh-CN" altLang="en-US"/>
        </a:p>
      </dgm:t>
    </dgm:pt>
    <dgm:pt modelId="{BF8F4D47-38D8-4B93-9B1A-E240A9E1DB9A}" type="pres">
      <dgm:prSet presAssocID="{A28D5017-AF0F-4401-AE67-F005AD3636D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890CD88-3225-4F18-8DFF-89905C9329B4}" type="pres">
      <dgm:prSet presAssocID="{DA16E7B1-82E3-45FE-85DF-5B3E7BCA4602}" presName="hierRoot1" presStyleCnt="0">
        <dgm:presLayoutVars>
          <dgm:hierBranch val="init"/>
        </dgm:presLayoutVars>
      </dgm:prSet>
      <dgm:spPr/>
    </dgm:pt>
    <dgm:pt modelId="{11B7DF03-22EA-45A2-B2A0-2C3A29302E9C}" type="pres">
      <dgm:prSet presAssocID="{DA16E7B1-82E3-45FE-85DF-5B3E7BCA4602}" presName="rootComposite1" presStyleCnt="0"/>
      <dgm:spPr/>
    </dgm:pt>
    <dgm:pt modelId="{D38258E5-FBB0-4928-8DDB-74EBF60DC66F}" type="pres">
      <dgm:prSet presAssocID="{DA16E7B1-82E3-45FE-85DF-5B3E7BCA4602}" presName="rootText1" presStyleLbl="node0" presStyleIdx="0" presStyleCnt="1">
        <dgm:presLayoutVars>
          <dgm:chPref val="3"/>
        </dgm:presLayoutVars>
      </dgm:prSet>
      <dgm:spPr/>
    </dgm:pt>
    <dgm:pt modelId="{31A128A1-9DD4-4FC2-A7D9-EA1241F02372}" type="pres">
      <dgm:prSet presAssocID="{DA16E7B1-82E3-45FE-85DF-5B3E7BCA4602}" presName="rootConnector1" presStyleLbl="node1" presStyleIdx="0" presStyleCnt="0"/>
      <dgm:spPr/>
    </dgm:pt>
    <dgm:pt modelId="{EE969027-B26F-48C5-9D9F-093A67176989}" type="pres">
      <dgm:prSet presAssocID="{DA16E7B1-82E3-45FE-85DF-5B3E7BCA4602}" presName="hierChild2" presStyleCnt="0"/>
      <dgm:spPr/>
    </dgm:pt>
    <dgm:pt modelId="{3DC59B2F-B340-4CB3-991B-2AF55D5FDA3B}" type="pres">
      <dgm:prSet presAssocID="{23BB3547-3FDD-442C-A19E-697915F68AD8}" presName="Name37" presStyleLbl="parChTrans1D2" presStyleIdx="0" presStyleCnt="4"/>
      <dgm:spPr/>
    </dgm:pt>
    <dgm:pt modelId="{EFD8A52A-4213-448A-A9C9-E76418985C65}" type="pres">
      <dgm:prSet presAssocID="{C4A37AAB-7294-4834-B2F6-7C2F46C868A3}" presName="hierRoot2" presStyleCnt="0">
        <dgm:presLayoutVars>
          <dgm:hierBranch val="init"/>
        </dgm:presLayoutVars>
      </dgm:prSet>
      <dgm:spPr/>
    </dgm:pt>
    <dgm:pt modelId="{E1B8C984-9920-49BD-A9CE-E33077D9715D}" type="pres">
      <dgm:prSet presAssocID="{C4A37AAB-7294-4834-B2F6-7C2F46C868A3}" presName="rootComposite" presStyleCnt="0"/>
      <dgm:spPr/>
    </dgm:pt>
    <dgm:pt modelId="{B2DE12A5-2784-45BF-854B-95175FB534AE}" type="pres">
      <dgm:prSet presAssocID="{C4A37AAB-7294-4834-B2F6-7C2F46C868A3}" presName="rootText" presStyleLbl="node2" presStyleIdx="0" presStyleCnt="3">
        <dgm:presLayoutVars>
          <dgm:chPref val="3"/>
        </dgm:presLayoutVars>
      </dgm:prSet>
      <dgm:spPr/>
    </dgm:pt>
    <dgm:pt modelId="{CB4293BE-70B7-46C0-BE65-BEABA4EBA38F}" type="pres">
      <dgm:prSet presAssocID="{C4A37AAB-7294-4834-B2F6-7C2F46C868A3}" presName="rootConnector" presStyleLbl="node2" presStyleIdx="0" presStyleCnt="3"/>
      <dgm:spPr/>
    </dgm:pt>
    <dgm:pt modelId="{3065D400-93E9-4867-8986-E167DCED1E3B}" type="pres">
      <dgm:prSet presAssocID="{C4A37AAB-7294-4834-B2F6-7C2F46C868A3}" presName="hierChild4" presStyleCnt="0"/>
      <dgm:spPr/>
    </dgm:pt>
    <dgm:pt modelId="{9ABAB012-16AD-4D47-9376-FA0C4D553DB8}" type="pres">
      <dgm:prSet presAssocID="{C4A37AAB-7294-4834-B2F6-7C2F46C868A3}" presName="hierChild5" presStyleCnt="0"/>
      <dgm:spPr/>
    </dgm:pt>
    <dgm:pt modelId="{6C7A9295-3AEB-4809-9373-15EB5FDFFAD5}" type="pres">
      <dgm:prSet presAssocID="{3A009218-F756-4544-BC34-1548137C13FE}" presName="Name37" presStyleLbl="parChTrans1D2" presStyleIdx="1" presStyleCnt="4"/>
      <dgm:spPr/>
    </dgm:pt>
    <dgm:pt modelId="{33206242-1A06-4241-B642-35C11500AAFB}" type="pres">
      <dgm:prSet presAssocID="{A9834A44-2250-4A1A-8518-D9D3C33590FD}" presName="hierRoot2" presStyleCnt="0">
        <dgm:presLayoutVars>
          <dgm:hierBranch val="init"/>
        </dgm:presLayoutVars>
      </dgm:prSet>
      <dgm:spPr/>
    </dgm:pt>
    <dgm:pt modelId="{21A4685A-BE59-45B8-AEAA-FF804FA14152}" type="pres">
      <dgm:prSet presAssocID="{A9834A44-2250-4A1A-8518-D9D3C33590FD}" presName="rootComposite" presStyleCnt="0"/>
      <dgm:spPr/>
    </dgm:pt>
    <dgm:pt modelId="{A989F446-3B8F-4605-99E5-067A5C28FBC0}" type="pres">
      <dgm:prSet presAssocID="{A9834A44-2250-4A1A-8518-D9D3C33590FD}" presName="rootText" presStyleLbl="node2" presStyleIdx="1" presStyleCnt="3">
        <dgm:presLayoutVars>
          <dgm:chPref val="3"/>
        </dgm:presLayoutVars>
      </dgm:prSet>
      <dgm:spPr/>
    </dgm:pt>
    <dgm:pt modelId="{90EE4E55-96A9-41E3-AFCC-F41617B8BB27}" type="pres">
      <dgm:prSet presAssocID="{A9834A44-2250-4A1A-8518-D9D3C33590FD}" presName="rootConnector" presStyleLbl="node2" presStyleIdx="1" presStyleCnt="3"/>
      <dgm:spPr/>
    </dgm:pt>
    <dgm:pt modelId="{AE570D31-6FA7-4093-970F-F3A2388FB5DB}" type="pres">
      <dgm:prSet presAssocID="{A9834A44-2250-4A1A-8518-D9D3C33590FD}" presName="hierChild4" presStyleCnt="0"/>
      <dgm:spPr/>
    </dgm:pt>
    <dgm:pt modelId="{7FE0CEC5-27F0-48FD-A408-84330F1A469A}" type="pres">
      <dgm:prSet presAssocID="{A9834A44-2250-4A1A-8518-D9D3C33590FD}" presName="hierChild5" presStyleCnt="0"/>
      <dgm:spPr/>
    </dgm:pt>
    <dgm:pt modelId="{E4ABAD08-2754-434C-B963-CDEDE24B229D}" type="pres">
      <dgm:prSet presAssocID="{A0B46B4D-5AD9-406E-888C-4AD54BF8772D}" presName="Name37" presStyleLbl="parChTrans1D2" presStyleIdx="2" presStyleCnt="4"/>
      <dgm:spPr/>
    </dgm:pt>
    <dgm:pt modelId="{D1894DE6-0AB3-47FA-9D83-4DF43DCAE80B}" type="pres">
      <dgm:prSet presAssocID="{48092E49-8631-4E3D-BE92-2FF61CC2FE3E}" presName="hierRoot2" presStyleCnt="0">
        <dgm:presLayoutVars>
          <dgm:hierBranch val="init"/>
        </dgm:presLayoutVars>
      </dgm:prSet>
      <dgm:spPr/>
    </dgm:pt>
    <dgm:pt modelId="{4112576E-4BF7-47BA-8ECB-2EBB4DB212EC}" type="pres">
      <dgm:prSet presAssocID="{48092E49-8631-4E3D-BE92-2FF61CC2FE3E}" presName="rootComposite" presStyleCnt="0"/>
      <dgm:spPr/>
    </dgm:pt>
    <dgm:pt modelId="{AA7AE804-D26D-4F25-8CE7-621B7E5AFE96}" type="pres">
      <dgm:prSet presAssocID="{48092E49-8631-4E3D-BE92-2FF61CC2FE3E}" presName="rootText" presStyleLbl="node2" presStyleIdx="2" presStyleCnt="3">
        <dgm:presLayoutVars>
          <dgm:chPref val="3"/>
        </dgm:presLayoutVars>
      </dgm:prSet>
      <dgm:spPr/>
    </dgm:pt>
    <dgm:pt modelId="{5E9B02E5-159A-48C8-8B74-58ED87EED1B2}" type="pres">
      <dgm:prSet presAssocID="{48092E49-8631-4E3D-BE92-2FF61CC2FE3E}" presName="rootConnector" presStyleLbl="node2" presStyleIdx="2" presStyleCnt="3"/>
      <dgm:spPr/>
    </dgm:pt>
    <dgm:pt modelId="{F318DFF8-B37A-4917-8900-54DF5B5995B7}" type="pres">
      <dgm:prSet presAssocID="{48092E49-8631-4E3D-BE92-2FF61CC2FE3E}" presName="hierChild4" presStyleCnt="0"/>
      <dgm:spPr/>
    </dgm:pt>
    <dgm:pt modelId="{CA52908B-D039-496A-8A7D-9DB409CCD432}" type="pres">
      <dgm:prSet presAssocID="{48092E49-8631-4E3D-BE92-2FF61CC2FE3E}" presName="hierChild5" presStyleCnt="0"/>
      <dgm:spPr/>
    </dgm:pt>
    <dgm:pt modelId="{D39103F6-4B19-4B8E-86A3-F6B05647B319}" type="pres">
      <dgm:prSet presAssocID="{DA16E7B1-82E3-45FE-85DF-5B3E7BCA4602}" presName="hierChild3" presStyleCnt="0"/>
      <dgm:spPr/>
    </dgm:pt>
    <dgm:pt modelId="{6C80A281-4E73-4C51-9C76-CD294C6C2AD0}" type="pres">
      <dgm:prSet presAssocID="{77210058-9350-423C-A92D-53388127DA4D}" presName="Name111" presStyleLbl="parChTrans1D2" presStyleIdx="3" presStyleCnt="4"/>
      <dgm:spPr/>
    </dgm:pt>
    <dgm:pt modelId="{CB16ED37-F059-4B79-BA89-0EE3B8B40259}" type="pres">
      <dgm:prSet presAssocID="{747653E4-F976-4BF0-81DF-EE3369716213}" presName="hierRoot3" presStyleCnt="0">
        <dgm:presLayoutVars>
          <dgm:hierBranch val="init"/>
        </dgm:presLayoutVars>
      </dgm:prSet>
      <dgm:spPr/>
    </dgm:pt>
    <dgm:pt modelId="{65F5BCCD-DB5C-461A-889B-DFB2BE6C6161}" type="pres">
      <dgm:prSet presAssocID="{747653E4-F976-4BF0-81DF-EE3369716213}" presName="rootComposite3" presStyleCnt="0"/>
      <dgm:spPr/>
    </dgm:pt>
    <dgm:pt modelId="{B711A053-1EA4-41F2-84A3-F7304FF1D338}" type="pres">
      <dgm:prSet presAssocID="{747653E4-F976-4BF0-81DF-EE3369716213}" presName="rootText3" presStyleLbl="asst1" presStyleIdx="0" presStyleCnt="1">
        <dgm:presLayoutVars>
          <dgm:chPref val="3"/>
        </dgm:presLayoutVars>
      </dgm:prSet>
      <dgm:spPr/>
    </dgm:pt>
    <dgm:pt modelId="{BB797827-18CF-48A5-B8F2-45DA41E6ED24}" type="pres">
      <dgm:prSet presAssocID="{747653E4-F976-4BF0-81DF-EE3369716213}" presName="rootConnector3" presStyleLbl="asst1" presStyleIdx="0" presStyleCnt="1"/>
      <dgm:spPr/>
    </dgm:pt>
    <dgm:pt modelId="{98E44A42-CB5F-493A-8CDF-1226CF56EDC3}" type="pres">
      <dgm:prSet presAssocID="{747653E4-F976-4BF0-81DF-EE3369716213}" presName="hierChild6" presStyleCnt="0"/>
      <dgm:spPr/>
    </dgm:pt>
    <dgm:pt modelId="{0DEE0B22-4433-494B-B798-348CA23DFD9B}" type="pres">
      <dgm:prSet presAssocID="{747653E4-F976-4BF0-81DF-EE3369716213}" presName="hierChild7" presStyleCnt="0"/>
      <dgm:spPr/>
    </dgm:pt>
  </dgm:ptLst>
  <dgm:cxnLst>
    <dgm:cxn modelId="{82F34910-BFD2-46A3-8320-CEE59E62B830}" type="presOf" srcId="{77210058-9350-423C-A92D-53388127DA4D}" destId="{6C80A281-4E73-4C51-9C76-CD294C6C2AD0}" srcOrd="0" destOrd="0" presId="urn:microsoft.com/office/officeart/2005/8/layout/orgChart1"/>
    <dgm:cxn modelId="{B18AE018-C528-438F-8269-085075CFE8B9}" type="presOf" srcId="{DA16E7B1-82E3-45FE-85DF-5B3E7BCA4602}" destId="{31A128A1-9DD4-4FC2-A7D9-EA1241F02372}" srcOrd="1" destOrd="0" presId="urn:microsoft.com/office/officeart/2005/8/layout/orgChart1"/>
    <dgm:cxn modelId="{94E56A1D-09A9-4DAF-B405-C64232E604E2}" srcId="{DA16E7B1-82E3-45FE-85DF-5B3E7BCA4602}" destId="{747653E4-F976-4BF0-81DF-EE3369716213}" srcOrd="0" destOrd="0" parTransId="{77210058-9350-423C-A92D-53388127DA4D}" sibTransId="{8E2205A6-B12D-4542-9D30-CA77F8386E8A}"/>
    <dgm:cxn modelId="{2BBA001E-3B0C-419E-82D5-4E3AA4B2F22F}" type="presOf" srcId="{C4A37AAB-7294-4834-B2F6-7C2F46C868A3}" destId="{CB4293BE-70B7-46C0-BE65-BEABA4EBA38F}" srcOrd="1" destOrd="0" presId="urn:microsoft.com/office/officeart/2005/8/layout/orgChart1"/>
    <dgm:cxn modelId="{E71C5930-0946-45A9-BB7A-61B020FEC2D7}" type="presOf" srcId="{A9834A44-2250-4A1A-8518-D9D3C33590FD}" destId="{A989F446-3B8F-4605-99E5-067A5C28FBC0}" srcOrd="0" destOrd="0" presId="urn:microsoft.com/office/officeart/2005/8/layout/orgChart1"/>
    <dgm:cxn modelId="{6EF3B434-D2D8-43FC-99F9-18D519C40BE9}" type="presOf" srcId="{DA16E7B1-82E3-45FE-85DF-5B3E7BCA4602}" destId="{D38258E5-FBB0-4928-8DDB-74EBF60DC66F}" srcOrd="0" destOrd="0" presId="urn:microsoft.com/office/officeart/2005/8/layout/orgChart1"/>
    <dgm:cxn modelId="{30BF5949-163B-4050-8A41-20423F3721D1}" type="presOf" srcId="{747653E4-F976-4BF0-81DF-EE3369716213}" destId="{BB797827-18CF-48A5-B8F2-45DA41E6ED24}" srcOrd="1" destOrd="0" presId="urn:microsoft.com/office/officeart/2005/8/layout/orgChart1"/>
    <dgm:cxn modelId="{8416E155-1045-4771-8235-22731A6439CC}" type="presOf" srcId="{A9834A44-2250-4A1A-8518-D9D3C33590FD}" destId="{90EE4E55-96A9-41E3-AFCC-F41617B8BB27}" srcOrd="1" destOrd="0" presId="urn:microsoft.com/office/officeart/2005/8/layout/orgChart1"/>
    <dgm:cxn modelId="{49CF8A77-3786-43E4-8949-6B6AF64CC379}" srcId="{DA16E7B1-82E3-45FE-85DF-5B3E7BCA4602}" destId="{48092E49-8631-4E3D-BE92-2FF61CC2FE3E}" srcOrd="3" destOrd="0" parTransId="{A0B46B4D-5AD9-406E-888C-4AD54BF8772D}" sibTransId="{10C0A1BF-B931-4C4F-8E82-408C5D01D873}"/>
    <dgm:cxn modelId="{5A2FD67B-DC27-4F03-9924-FB5BFA1A31B1}" type="presOf" srcId="{A28D5017-AF0F-4401-AE67-F005AD3636DA}" destId="{BF8F4D47-38D8-4B93-9B1A-E240A9E1DB9A}" srcOrd="0" destOrd="0" presId="urn:microsoft.com/office/officeart/2005/8/layout/orgChart1"/>
    <dgm:cxn modelId="{19198E89-D686-4FFB-A09C-AC8DEDE5F170}" srcId="{DA16E7B1-82E3-45FE-85DF-5B3E7BCA4602}" destId="{C4A37AAB-7294-4834-B2F6-7C2F46C868A3}" srcOrd="1" destOrd="0" parTransId="{23BB3547-3FDD-442C-A19E-697915F68AD8}" sibTransId="{9F39DEAE-9F40-45EF-8269-5C84572289B7}"/>
    <dgm:cxn modelId="{44D0479C-9DE6-4029-AFFF-7E21E357F93C}" type="presOf" srcId="{48092E49-8631-4E3D-BE92-2FF61CC2FE3E}" destId="{AA7AE804-D26D-4F25-8CE7-621B7E5AFE96}" srcOrd="0" destOrd="0" presId="urn:microsoft.com/office/officeart/2005/8/layout/orgChart1"/>
    <dgm:cxn modelId="{1177CEA2-1F10-4578-8427-27834E41C724}" type="presOf" srcId="{3A009218-F756-4544-BC34-1548137C13FE}" destId="{6C7A9295-3AEB-4809-9373-15EB5FDFFAD5}" srcOrd="0" destOrd="0" presId="urn:microsoft.com/office/officeart/2005/8/layout/orgChart1"/>
    <dgm:cxn modelId="{9BB3F7BF-110A-4003-9C0A-FE4C9E8380DC}" type="presOf" srcId="{C4A37AAB-7294-4834-B2F6-7C2F46C868A3}" destId="{B2DE12A5-2784-45BF-854B-95175FB534AE}" srcOrd="0" destOrd="0" presId="urn:microsoft.com/office/officeart/2005/8/layout/orgChart1"/>
    <dgm:cxn modelId="{2BEFD3C0-2EC0-469E-B5C8-A98445A9B8AF}" srcId="{DA16E7B1-82E3-45FE-85DF-5B3E7BCA4602}" destId="{A9834A44-2250-4A1A-8518-D9D3C33590FD}" srcOrd="2" destOrd="0" parTransId="{3A009218-F756-4544-BC34-1548137C13FE}" sibTransId="{1E9A806A-ED53-4C6F-A97D-149C0D058057}"/>
    <dgm:cxn modelId="{D27E17C9-705F-4B8C-B530-AA00D924C292}" srcId="{A28D5017-AF0F-4401-AE67-F005AD3636DA}" destId="{DA16E7B1-82E3-45FE-85DF-5B3E7BCA4602}" srcOrd="0" destOrd="0" parTransId="{BDD0A82A-0DCF-49DC-A1A5-393312C25382}" sibTransId="{CA3539BA-CE80-4BCB-99E1-E216E85F98A6}"/>
    <dgm:cxn modelId="{70F627C9-ECE2-426A-B561-CD05E03086F2}" type="presOf" srcId="{747653E4-F976-4BF0-81DF-EE3369716213}" destId="{B711A053-1EA4-41F2-84A3-F7304FF1D338}" srcOrd="0" destOrd="0" presId="urn:microsoft.com/office/officeart/2005/8/layout/orgChart1"/>
    <dgm:cxn modelId="{EF20D6D6-B334-4468-A21A-59272DFEC638}" type="presOf" srcId="{23BB3547-3FDD-442C-A19E-697915F68AD8}" destId="{3DC59B2F-B340-4CB3-991B-2AF55D5FDA3B}" srcOrd="0" destOrd="0" presId="urn:microsoft.com/office/officeart/2005/8/layout/orgChart1"/>
    <dgm:cxn modelId="{D4444BE4-4340-460A-AD8A-94EA1DB7E1CD}" type="presOf" srcId="{A0B46B4D-5AD9-406E-888C-4AD54BF8772D}" destId="{E4ABAD08-2754-434C-B963-CDEDE24B229D}" srcOrd="0" destOrd="0" presId="urn:microsoft.com/office/officeart/2005/8/layout/orgChart1"/>
    <dgm:cxn modelId="{83A5FEE6-0AFA-4421-946A-7BEDF30CA9F9}" type="presOf" srcId="{48092E49-8631-4E3D-BE92-2FF61CC2FE3E}" destId="{5E9B02E5-159A-48C8-8B74-58ED87EED1B2}" srcOrd="1" destOrd="0" presId="urn:microsoft.com/office/officeart/2005/8/layout/orgChart1"/>
    <dgm:cxn modelId="{B530526E-879E-43DA-9363-8376B198524C}" type="presParOf" srcId="{BF8F4D47-38D8-4B93-9B1A-E240A9E1DB9A}" destId="{3890CD88-3225-4F18-8DFF-89905C9329B4}" srcOrd="0" destOrd="0" presId="urn:microsoft.com/office/officeart/2005/8/layout/orgChart1"/>
    <dgm:cxn modelId="{7F1C3F03-54F7-44F8-85D7-FF93404B54CD}" type="presParOf" srcId="{3890CD88-3225-4F18-8DFF-89905C9329B4}" destId="{11B7DF03-22EA-45A2-B2A0-2C3A29302E9C}" srcOrd="0" destOrd="0" presId="urn:microsoft.com/office/officeart/2005/8/layout/orgChart1"/>
    <dgm:cxn modelId="{C745E4A8-538A-4D23-9CA0-29BA7BC8974C}" type="presParOf" srcId="{11B7DF03-22EA-45A2-B2A0-2C3A29302E9C}" destId="{D38258E5-FBB0-4928-8DDB-74EBF60DC66F}" srcOrd="0" destOrd="0" presId="urn:microsoft.com/office/officeart/2005/8/layout/orgChart1"/>
    <dgm:cxn modelId="{C77C4F00-477D-439E-A7E6-CF3AD3E665A5}" type="presParOf" srcId="{11B7DF03-22EA-45A2-B2A0-2C3A29302E9C}" destId="{31A128A1-9DD4-4FC2-A7D9-EA1241F02372}" srcOrd="1" destOrd="0" presId="urn:microsoft.com/office/officeart/2005/8/layout/orgChart1"/>
    <dgm:cxn modelId="{B66BB14B-D3DA-4574-86DA-E1B9F7FA1E50}" type="presParOf" srcId="{3890CD88-3225-4F18-8DFF-89905C9329B4}" destId="{EE969027-B26F-48C5-9D9F-093A67176989}" srcOrd="1" destOrd="0" presId="urn:microsoft.com/office/officeart/2005/8/layout/orgChart1"/>
    <dgm:cxn modelId="{5A8C393A-3D8E-41BC-9624-60B2DDB1A62E}" type="presParOf" srcId="{EE969027-B26F-48C5-9D9F-093A67176989}" destId="{3DC59B2F-B340-4CB3-991B-2AF55D5FDA3B}" srcOrd="0" destOrd="0" presId="urn:microsoft.com/office/officeart/2005/8/layout/orgChart1"/>
    <dgm:cxn modelId="{DB3BBEEA-908D-467D-99E9-65DF207BD65F}" type="presParOf" srcId="{EE969027-B26F-48C5-9D9F-093A67176989}" destId="{EFD8A52A-4213-448A-A9C9-E76418985C65}" srcOrd="1" destOrd="0" presId="urn:microsoft.com/office/officeart/2005/8/layout/orgChart1"/>
    <dgm:cxn modelId="{4574859E-7203-4B49-8BB2-9EC77F399F12}" type="presParOf" srcId="{EFD8A52A-4213-448A-A9C9-E76418985C65}" destId="{E1B8C984-9920-49BD-A9CE-E33077D9715D}" srcOrd="0" destOrd="0" presId="urn:microsoft.com/office/officeart/2005/8/layout/orgChart1"/>
    <dgm:cxn modelId="{62008DC9-D070-406E-A107-489DBFE08EA0}" type="presParOf" srcId="{E1B8C984-9920-49BD-A9CE-E33077D9715D}" destId="{B2DE12A5-2784-45BF-854B-95175FB534AE}" srcOrd="0" destOrd="0" presId="urn:microsoft.com/office/officeart/2005/8/layout/orgChart1"/>
    <dgm:cxn modelId="{B05D94CA-0923-42F0-91E0-091C264F781F}" type="presParOf" srcId="{E1B8C984-9920-49BD-A9CE-E33077D9715D}" destId="{CB4293BE-70B7-46C0-BE65-BEABA4EBA38F}" srcOrd="1" destOrd="0" presId="urn:microsoft.com/office/officeart/2005/8/layout/orgChart1"/>
    <dgm:cxn modelId="{4B9E43EA-A31D-405D-AAFA-ED16DC621D48}" type="presParOf" srcId="{EFD8A52A-4213-448A-A9C9-E76418985C65}" destId="{3065D400-93E9-4867-8986-E167DCED1E3B}" srcOrd="1" destOrd="0" presId="urn:microsoft.com/office/officeart/2005/8/layout/orgChart1"/>
    <dgm:cxn modelId="{D37EF137-45AD-4588-8DB7-A82D006B8E1E}" type="presParOf" srcId="{EFD8A52A-4213-448A-A9C9-E76418985C65}" destId="{9ABAB012-16AD-4D47-9376-FA0C4D553DB8}" srcOrd="2" destOrd="0" presId="urn:microsoft.com/office/officeart/2005/8/layout/orgChart1"/>
    <dgm:cxn modelId="{610A0B39-F348-4308-8CB5-0C1ED4E4434E}" type="presParOf" srcId="{EE969027-B26F-48C5-9D9F-093A67176989}" destId="{6C7A9295-3AEB-4809-9373-15EB5FDFFAD5}" srcOrd="2" destOrd="0" presId="urn:microsoft.com/office/officeart/2005/8/layout/orgChart1"/>
    <dgm:cxn modelId="{C985E07C-B463-4862-8FE8-94C2F495314F}" type="presParOf" srcId="{EE969027-B26F-48C5-9D9F-093A67176989}" destId="{33206242-1A06-4241-B642-35C11500AAFB}" srcOrd="3" destOrd="0" presId="urn:microsoft.com/office/officeart/2005/8/layout/orgChart1"/>
    <dgm:cxn modelId="{738CC103-4615-4A47-93CA-122231DB1B07}" type="presParOf" srcId="{33206242-1A06-4241-B642-35C11500AAFB}" destId="{21A4685A-BE59-45B8-AEAA-FF804FA14152}" srcOrd="0" destOrd="0" presId="urn:microsoft.com/office/officeart/2005/8/layout/orgChart1"/>
    <dgm:cxn modelId="{80F52999-D0F1-4EE0-B05C-B6E9ADFD029D}" type="presParOf" srcId="{21A4685A-BE59-45B8-AEAA-FF804FA14152}" destId="{A989F446-3B8F-4605-99E5-067A5C28FBC0}" srcOrd="0" destOrd="0" presId="urn:microsoft.com/office/officeart/2005/8/layout/orgChart1"/>
    <dgm:cxn modelId="{385AE52C-490F-42F1-9647-C3BEF6CB1A00}" type="presParOf" srcId="{21A4685A-BE59-45B8-AEAA-FF804FA14152}" destId="{90EE4E55-96A9-41E3-AFCC-F41617B8BB27}" srcOrd="1" destOrd="0" presId="urn:microsoft.com/office/officeart/2005/8/layout/orgChart1"/>
    <dgm:cxn modelId="{E174F926-2AB7-4CE6-BF64-0DA489DE8435}" type="presParOf" srcId="{33206242-1A06-4241-B642-35C11500AAFB}" destId="{AE570D31-6FA7-4093-970F-F3A2388FB5DB}" srcOrd="1" destOrd="0" presId="urn:microsoft.com/office/officeart/2005/8/layout/orgChart1"/>
    <dgm:cxn modelId="{F0E1826E-35FB-4782-9B59-9BB86923A591}" type="presParOf" srcId="{33206242-1A06-4241-B642-35C11500AAFB}" destId="{7FE0CEC5-27F0-48FD-A408-84330F1A469A}" srcOrd="2" destOrd="0" presId="urn:microsoft.com/office/officeart/2005/8/layout/orgChart1"/>
    <dgm:cxn modelId="{BBAC3B08-B0BF-422D-89C9-797EB6D0EFEF}" type="presParOf" srcId="{EE969027-B26F-48C5-9D9F-093A67176989}" destId="{E4ABAD08-2754-434C-B963-CDEDE24B229D}" srcOrd="4" destOrd="0" presId="urn:microsoft.com/office/officeart/2005/8/layout/orgChart1"/>
    <dgm:cxn modelId="{33634CF3-2513-4C53-8D4E-DC47CC336092}" type="presParOf" srcId="{EE969027-B26F-48C5-9D9F-093A67176989}" destId="{D1894DE6-0AB3-47FA-9D83-4DF43DCAE80B}" srcOrd="5" destOrd="0" presId="urn:microsoft.com/office/officeart/2005/8/layout/orgChart1"/>
    <dgm:cxn modelId="{95570EFC-7257-4762-A4CB-66CDD08E45CB}" type="presParOf" srcId="{D1894DE6-0AB3-47FA-9D83-4DF43DCAE80B}" destId="{4112576E-4BF7-47BA-8ECB-2EBB4DB212EC}" srcOrd="0" destOrd="0" presId="urn:microsoft.com/office/officeart/2005/8/layout/orgChart1"/>
    <dgm:cxn modelId="{991F0FF6-FE62-410A-8AFC-10A15B37C4BE}" type="presParOf" srcId="{4112576E-4BF7-47BA-8ECB-2EBB4DB212EC}" destId="{AA7AE804-D26D-4F25-8CE7-621B7E5AFE96}" srcOrd="0" destOrd="0" presId="urn:microsoft.com/office/officeart/2005/8/layout/orgChart1"/>
    <dgm:cxn modelId="{A9427E49-E95E-41C0-B113-B009A226D464}" type="presParOf" srcId="{4112576E-4BF7-47BA-8ECB-2EBB4DB212EC}" destId="{5E9B02E5-159A-48C8-8B74-58ED87EED1B2}" srcOrd="1" destOrd="0" presId="urn:microsoft.com/office/officeart/2005/8/layout/orgChart1"/>
    <dgm:cxn modelId="{B4E96651-A979-479F-B77B-B4A12EBDA41A}" type="presParOf" srcId="{D1894DE6-0AB3-47FA-9D83-4DF43DCAE80B}" destId="{F318DFF8-B37A-4917-8900-54DF5B5995B7}" srcOrd="1" destOrd="0" presId="urn:microsoft.com/office/officeart/2005/8/layout/orgChart1"/>
    <dgm:cxn modelId="{3FE2BC86-59DD-4414-A7AA-691E68B52192}" type="presParOf" srcId="{D1894DE6-0AB3-47FA-9D83-4DF43DCAE80B}" destId="{CA52908B-D039-496A-8A7D-9DB409CCD432}" srcOrd="2" destOrd="0" presId="urn:microsoft.com/office/officeart/2005/8/layout/orgChart1"/>
    <dgm:cxn modelId="{6215B00E-FD19-4789-ACD1-FF2E311386BF}" type="presParOf" srcId="{3890CD88-3225-4F18-8DFF-89905C9329B4}" destId="{D39103F6-4B19-4B8E-86A3-F6B05647B319}" srcOrd="2" destOrd="0" presId="urn:microsoft.com/office/officeart/2005/8/layout/orgChart1"/>
    <dgm:cxn modelId="{EE3E5A3D-5565-42C4-8458-56EE7F82100A}" type="presParOf" srcId="{D39103F6-4B19-4B8E-86A3-F6B05647B319}" destId="{6C80A281-4E73-4C51-9C76-CD294C6C2AD0}" srcOrd="0" destOrd="0" presId="urn:microsoft.com/office/officeart/2005/8/layout/orgChart1"/>
    <dgm:cxn modelId="{101CAC01-025F-4BE9-AB3A-CB299F3F810C}" type="presParOf" srcId="{D39103F6-4B19-4B8E-86A3-F6B05647B319}" destId="{CB16ED37-F059-4B79-BA89-0EE3B8B40259}" srcOrd="1" destOrd="0" presId="urn:microsoft.com/office/officeart/2005/8/layout/orgChart1"/>
    <dgm:cxn modelId="{9FAB2ADB-489E-44A8-A20F-633392DD7D0A}" type="presParOf" srcId="{CB16ED37-F059-4B79-BA89-0EE3B8B40259}" destId="{65F5BCCD-DB5C-461A-889B-DFB2BE6C6161}" srcOrd="0" destOrd="0" presId="urn:microsoft.com/office/officeart/2005/8/layout/orgChart1"/>
    <dgm:cxn modelId="{9C54DC3D-357F-4DCC-AFD8-62E46C177EFE}" type="presParOf" srcId="{65F5BCCD-DB5C-461A-889B-DFB2BE6C6161}" destId="{B711A053-1EA4-41F2-84A3-F7304FF1D338}" srcOrd="0" destOrd="0" presId="urn:microsoft.com/office/officeart/2005/8/layout/orgChart1"/>
    <dgm:cxn modelId="{6436BBDC-4F7D-49F8-9A14-0ED4D7496463}" type="presParOf" srcId="{65F5BCCD-DB5C-461A-889B-DFB2BE6C6161}" destId="{BB797827-18CF-48A5-B8F2-45DA41E6ED24}" srcOrd="1" destOrd="0" presId="urn:microsoft.com/office/officeart/2005/8/layout/orgChart1"/>
    <dgm:cxn modelId="{E5BDF461-B08C-4747-978C-9427A82781D3}" type="presParOf" srcId="{CB16ED37-F059-4B79-BA89-0EE3B8B40259}" destId="{98E44A42-CB5F-493A-8CDF-1226CF56EDC3}" srcOrd="1" destOrd="0" presId="urn:microsoft.com/office/officeart/2005/8/layout/orgChart1"/>
    <dgm:cxn modelId="{0C3901E1-2218-440C-BCCB-EAE9D8FFCDC0}" type="presParOf" srcId="{CB16ED37-F059-4B79-BA89-0EE3B8B40259}" destId="{0DEE0B22-4433-494B-B798-348CA23DFD9B}" srcOrd="2" destOrd="0" presId="urn:microsoft.com/office/officeart/2005/8/layout/orgChart1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80A281-4E73-4C51-9C76-CD294C6C2AD0}">
      <dsp:nvSpPr>
        <dsp:cNvPr id="0" name=""/>
        <dsp:cNvSpPr/>
      </dsp:nvSpPr>
      <dsp:spPr>
        <a:xfrm>
          <a:off x="4072282" y="1077383"/>
          <a:ext cx="225873" cy="989541"/>
        </a:xfrm>
        <a:custGeom>
          <a:avLst/>
          <a:gdLst/>
          <a:ahLst/>
          <a:cxnLst/>
          <a:rect l="0" t="0" r="0" b="0"/>
          <a:pathLst>
            <a:path>
              <a:moveTo>
                <a:pt x="225873" y="0"/>
              </a:moveTo>
              <a:lnTo>
                <a:pt x="225873" y="989541"/>
              </a:lnTo>
              <a:lnTo>
                <a:pt x="0" y="98954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ABAD08-2754-434C-B963-CDEDE24B229D}">
      <dsp:nvSpPr>
        <dsp:cNvPr id="0" name=""/>
        <dsp:cNvSpPr/>
      </dsp:nvSpPr>
      <dsp:spPr>
        <a:xfrm>
          <a:off x="4298156" y="1077383"/>
          <a:ext cx="2602923" cy="19790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3209"/>
              </a:lnTo>
              <a:lnTo>
                <a:pt x="2602923" y="1753209"/>
              </a:lnTo>
              <a:lnTo>
                <a:pt x="2602923" y="197908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7A9295-3AEB-4809-9373-15EB5FDFFAD5}">
      <dsp:nvSpPr>
        <dsp:cNvPr id="0" name=""/>
        <dsp:cNvSpPr/>
      </dsp:nvSpPr>
      <dsp:spPr>
        <a:xfrm>
          <a:off x="4252436" y="1077383"/>
          <a:ext cx="91440" cy="19790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7908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C59B2F-B340-4CB3-991B-2AF55D5FDA3B}">
      <dsp:nvSpPr>
        <dsp:cNvPr id="0" name=""/>
        <dsp:cNvSpPr/>
      </dsp:nvSpPr>
      <dsp:spPr>
        <a:xfrm>
          <a:off x="1695232" y="1077383"/>
          <a:ext cx="2602923" cy="1979082"/>
        </a:xfrm>
        <a:custGeom>
          <a:avLst/>
          <a:gdLst/>
          <a:ahLst/>
          <a:cxnLst/>
          <a:rect l="0" t="0" r="0" b="0"/>
          <a:pathLst>
            <a:path>
              <a:moveTo>
                <a:pt x="2602923" y="0"/>
              </a:moveTo>
              <a:lnTo>
                <a:pt x="2602923" y="1753209"/>
              </a:lnTo>
              <a:lnTo>
                <a:pt x="0" y="1753209"/>
              </a:lnTo>
              <a:lnTo>
                <a:pt x="0" y="197908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8258E5-FBB0-4928-8DDB-74EBF60DC66F}">
      <dsp:nvSpPr>
        <dsp:cNvPr id="0" name=""/>
        <dsp:cNvSpPr/>
      </dsp:nvSpPr>
      <dsp:spPr>
        <a:xfrm>
          <a:off x="3222567" y="1795"/>
          <a:ext cx="2151176" cy="10755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kern="1200" baseline="0" dirty="0"/>
            <a:t>大问题</a:t>
          </a:r>
        </a:p>
      </dsp:txBody>
      <dsp:txXfrm>
        <a:off x="3222567" y="1795"/>
        <a:ext cx="2151176" cy="1075588"/>
      </dsp:txXfrm>
    </dsp:sp>
    <dsp:sp modelId="{B2DE12A5-2784-45BF-854B-95175FB534AE}">
      <dsp:nvSpPr>
        <dsp:cNvPr id="0" name=""/>
        <dsp:cNvSpPr/>
      </dsp:nvSpPr>
      <dsp:spPr>
        <a:xfrm>
          <a:off x="619643" y="3056466"/>
          <a:ext cx="2151176" cy="10755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kern="1200" dirty="0"/>
            <a:t>普遍性问题</a:t>
          </a:r>
        </a:p>
      </dsp:txBody>
      <dsp:txXfrm>
        <a:off x="619643" y="3056466"/>
        <a:ext cx="2151176" cy="1075588"/>
      </dsp:txXfrm>
    </dsp:sp>
    <dsp:sp modelId="{A989F446-3B8F-4605-99E5-067A5C28FBC0}">
      <dsp:nvSpPr>
        <dsp:cNvPr id="0" name=""/>
        <dsp:cNvSpPr/>
      </dsp:nvSpPr>
      <dsp:spPr>
        <a:xfrm>
          <a:off x="3222567" y="3056466"/>
          <a:ext cx="2151176" cy="10755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kern="1200" dirty="0"/>
            <a:t>根本性问题</a:t>
          </a:r>
        </a:p>
      </dsp:txBody>
      <dsp:txXfrm>
        <a:off x="3222567" y="3056466"/>
        <a:ext cx="2151176" cy="1075588"/>
      </dsp:txXfrm>
    </dsp:sp>
    <dsp:sp modelId="{AA7AE804-D26D-4F25-8CE7-621B7E5AFE96}">
      <dsp:nvSpPr>
        <dsp:cNvPr id="0" name=""/>
        <dsp:cNvSpPr/>
      </dsp:nvSpPr>
      <dsp:spPr>
        <a:xfrm>
          <a:off x="5825491" y="3056466"/>
          <a:ext cx="2151176" cy="10755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kern="1200" dirty="0"/>
            <a:t>超越性问题</a:t>
          </a:r>
        </a:p>
      </dsp:txBody>
      <dsp:txXfrm>
        <a:off x="5825491" y="3056466"/>
        <a:ext cx="2151176" cy="1075588"/>
      </dsp:txXfrm>
    </dsp:sp>
    <dsp:sp modelId="{B711A053-1EA4-41F2-84A3-F7304FF1D338}">
      <dsp:nvSpPr>
        <dsp:cNvPr id="0" name=""/>
        <dsp:cNvSpPr/>
      </dsp:nvSpPr>
      <dsp:spPr>
        <a:xfrm>
          <a:off x="1921105" y="1529130"/>
          <a:ext cx="2151176" cy="1075588"/>
        </a:xfrm>
        <a:prstGeom prst="rect">
          <a:avLst/>
        </a:prstGeom>
        <a:noFill/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300" kern="1200" dirty="0"/>
        </a:p>
      </dsp:txBody>
      <dsp:txXfrm>
        <a:off x="1921105" y="1529130"/>
        <a:ext cx="2151176" cy="1075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srcNode" val="rootConnector"/>
                                    <dgm:param type="dim" val="1D"/>
                                    <dgm:param type="endSty" val="noArr"/>
                                    <dgm:param type="connRout" val="bend"/>
                                    <dgm:param type="begPts" val="bCtr"/>
                                    <dgm:param type="endPts" val="midL mid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85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89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0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109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29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33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46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07067" y="1304603"/>
            <a:ext cx="7766936" cy="1646302"/>
          </a:xfrm>
        </p:spPr>
        <p:txBody>
          <a:bodyPr/>
          <a:lstStyle/>
          <a:p>
            <a:pPr algn="ctr"/>
            <a:r>
              <a:rPr lang="zh-CN" altLang="en-US" sz="8000">
                <a:solidFill>
                  <a:schemeClr val="tx1"/>
                </a:solidFill>
              </a:rPr>
              <a:t>哲学家如何思考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07067" y="4289372"/>
            <a:ext cx="8007994" cy="2045167"/>
          </a:xfrm>
        </p:spPr>
        <p:txBody>
          <a:bodyPr>
            <a:noAutofit/>
          </a:bodyPr>
          <a:lstStyle/>
          <a:p>
            <a:pPr algn="just"/>
            <a:r>
              <a:rPr lang="zh-CN" altLang="en-US" sz="4000"/>
              <a:t>        </a:t>
            </a:r>
            <a:r>
              <a:rPr lang="zh-CN" altLang="en-US" sz="4400">
                <a:solidFill>
                  <a:schemeClr val="tx1"/>
                </a:solidFill>
              </a:rPr>
              <a:t>崔  平</a:t>
            </a:r>
            <a:endParaRPr lang="en-US" altLang="zh-CN" sz="4400">
              <a:solidFill>
                <a:schemeClr val="tx1"/>
              </a:solidFill>
            </a:endParaRPr>
          </a:p>
          <a:p>
            <a:pPr algn="just"/>
            <a:r>
              <a:rPr lang="zh-CN" altLang="en-US" sz="3200"/>
              <a:t>                </a:t>
            </a:r>
            <a:r>
              <a:rPr lang="en-US" altLang="zh-CN" b="1">
                <a:latin typeface="SimSun" pitchFamily="2" charset="-122"/>
                <a:ea typeface="SimSun" pitchFamily="2" charset="-122"/>
              </a:rPr>
              <a:t>※</a:t>
            </a:r>
            <a:r>
              <a:rPr lang="zh-CN" altLang="en-US" sz="3200"/>
              <a:t> </a:t>
            </a:r>
            <a:r>
              <a:rPr lang="zh-CN" altLang="en-US" sz="3200">
                <a:solidFill>
                  <a:schemeClr val="tx1"/>
                </a:solidFill>
              </a:rPr>
              <a:t>外国哲学博士</a:t>
            </a:r>
            <a:endParaRPr lang="en-US" altLang="zh-CN" sz="3200">
              <a:solidFill>
                <a:schemeClr val="tx1"/>
              </a:solidFill>
            </a:endParaRPr>
          </a:p>
          <a:p>
            <a:pPr algn="just"/>
            <a:r>
              <a:rPr lang="zh-CN" altLang="en-US" sz="3200">
                <a:solidFill>
                  <a:schemeClr val="tx1"/>
                </a:solidFill>
              </a:rPr>
              <a:t>　　　　　　　　　西南政法大学教授  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126654" cy="726831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哲学问题生成例示</a:t>
            </a:r>
            <a:r>
              <a:rPr lang="en-US" altLang="zh-CN" b="1" dirty="0">
                <a:solidFill>
                  <a:schemeClr val="tx1"/>
                </a:solidFill>
              </a:rPr>
              <a:t>-2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14400" y="1575582"/>
            <a:ext cx="8651631" cy="637266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331304"/>
            <a:ext cx="9407570" cy="938696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哲学问题生成例示</a:t>
            </a:r>
            <a:r>
              <a:rPr lang="en-US" altLang="zh-CN" b="1" dirty="0">
                <a:solidFill>
                  <a:schemeClr val="tx1"/>
                </a:solidFill>
              </a:rPr>
              <a:t>-2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5400000">
            <a:off x="2723323" y="574260"/>
            <a:ext cx="5817701" cy="720918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007165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</a:rPr>
              <a:t>二、为什么思考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1709531"/>
            <a:ext cx="10308718" cy="4757530"/>
          </a:xfrm>
        </p:spPr>
        <p:txBody>
          <a:bodyPr>
            <a:normAutofit fontScale="92500"/>
          </a:bodyPr>
          <a:lstStyle/>
          <a:p>
            <a:r>
              <a:rPr lang="zh-CN" altLang="en-US" sz="3600" dirty="0"/>
              <a:t>哲学家与常人的区别：哲学问题就在每个人身边，但我们为什么没有思考</a:t>
            </a:r>
            <a:r>
              <a:rPr lang="en-US" altLang="zh-CN" sz="3600" dirty="0"/>
              <a:t>?</a:t>
            </a:r>
            <a:endParaRPr lang="en-US" altLang="zh-CN" sz="3600" dirty="0"/>
          </a:p>
          <a:p>
            <a:r>
              <a:rPr lang="zh-CN" altLang="en-US" sz="3600" dirty="0"/>
              <a:t>哲学思考的人格特征：完美情调（生活中的完美主义者），追求严密（理论上的彻底主义者），敏感气质。</a:t>
            </a:r>
            <a:endParaRPr lang="en-US" altLang="zh-CN" sz="3600" dirty="0"/>
          </a:p>
          <a:p>
            <a:r>
              <a:rPr lang="zh-CN" altLang="en-US" sz="3600" dirty="0"/>
              <a:t>哲学思考的触发情境：挫折，困惑，选择，悲惨遭遇等等。</a:t>
            </a:r>
            <a:endParaRPr lang="en-US" altLang="zh-CN" sz="3600" dirty="0"/>
          </a:p>
          <a:p>
            <a:r>
              <a:rPr lang="zh-CN" altLang="en-US" sz="3600" dirty="0"/>
              <a:t>哲学思考的现实化主观条件：称奇、好奇，惊奇，出奇。</a:t>
            </a:r>
            <a:endParaRPr lang="en-US" altLang="zh-CN" sz="36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</a:rPr>
              <a:t>三、为谁思考</a:t>
            </a:r>
            <a:endParaRPr lang="zh-CN" altLang="en-US" sz="54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/>
          <a:lstStyle/>
          <a:p>
            <a:r>
              <a:rPr lang="zh-CN" altLang="en-US" sz="4000" dirty="0"/>
              <a:t>为善：追求存在的合理性。</a:t>
            </a:r>
            <a:endParaRPr lang="en-US" altLang="zh-CN" sz="4000" dirty="0"/>
          </a:p>
          <a:p>
            <a:r>
              <a:rPr lang="zh-CN" altLang="en-US" sz="4000" dirty="0"/>
              <a:t>唯美：追求</a:t>
            </a:r>
            <a:r>
              <a:rPr lang="zh-CN" altLang="en-US" sz="4000"/>
              <a:t>存在的愉悦性</a:t>
            </a:r>
            <a:r>
              <a:rPr lang="zh-CN" altLang="en-US" sz="4000" dirty="0"/>
              <a:t>。</a:t>
            </a:r>
            <a:endParaRPr lang="en-US" altLang="zh-CN" sz="4000" dirty="0"/>
          </a:p>
          <a:p>
            <a:r>
              <a:rPr lang="zh-CN" altLang="en-US" sz="4000" dirty="0"/>
              <a:t>尚真：追求观念的实在性。</a:t>
            </a:r>
            <a:endParaRPr lang="en-US" altLang="zh-CN" sz="4000" dirty="0"/>
          </a:p>
          <a:p>
            <a:r>
              <a:rPr lang="zh-CN" altLang="en-US" sz="4000" dirty="0"/>
              <a:t>同情心：与物与人。</a:t>
            </a:r>
            <a:endParaRPr lang="en-US" altLang="zh-CN" sz="4000" dirty="0"/>
          </a:p>
          <a:p>
            <a:r>
              <a:rPr lang="zh-CN" altLang="en-US" sz="4000" dirty="0"/>
              <a:t>分享意愿：心属万物；表达冲动。</a:t>
            </a:r>
            <a:endParaRPr lang="en-US" altLang="zh-CN" sz="40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821635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为谁思考（续）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1722783"/>
            <a:ext cx="8596668" cy="431857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哲学思考的阶级性：现实世界万花筒；现实感受的个人主观性和有限性；主观认识的立场选择；辩护对象的特殊性决定哲学的可接受性；哲学结果作为普遍理论的效用不可预测性。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3" y="278296"/>
            <a:ext cx="8596668" cy="689114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</a:rPr>
              <a:t>四、怎样思考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74" y="1086678"/>
            <a:ext cx="11211339" cy="5565913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针对选定的问题进行元哲学谋划。</a:t>
            </a:r>
            <a:endParaRPr lang="en-US" altLang="zh-CN" sz="4000" dirty="0"/>
          </a:p>
          <a:p>
            <a:r>
              <a:rPr lang="zh-CN" altLang="en-US" sz="4000" dirty="0"/>
              <a:t>方法选择：根据当时学术发展所提供的认识基础和知识有效性类型要求，确定采用什么方法展开哲学研究。诗性的还是方法的</a:t>
            </a:r>
            <a:r>
              <a:rPr lang="en-US" altLang="zh-CN" sz="4000" dirty="0"/>
              <a:t>?</a:t>
            </a:r>
            <a:endParaRPr lang="en-US" altLang="zh-CN" sz="4000" dirty="0"/>
          </a:p>
          <a:p>
            <a:r>
              <a:rPr lang="zh-CN" altLang="en-US" sz="4000" dirty="0"/>
              <a:t>理论构造标准选择：理论构造有不同形式，不同形式内在地要求不同的材料基础和认识</a:t>
            </a:r>
            <a:r>
              <a:rPr lang="zh-CN" altLang="en-US" sz="4000"/>
              <a:t>方法。哈贝马斯理论创生举例。</a:t>
            </a:r>
            <a:endParaRPr lang="en-US" altLang="zh-CN" sz="4000" dirty="0"/>
          </a:p>
          <a:p>
            <a:r>
              <a:rPr lang="zh-CN" altLang="en-US" sz="4000" dirty="0"/>
              <a:t>进行（有意识或无意识的）前提批判。</a:t>
            </a:r>
            <a:endParaRPr lang="en-US" altLang="zh-CN" sz="4000" dirty="0"/>
          </a:p>
          <a:p>
            <a:endParaRPr lang="en-US" altLang="zh-CN" sz="40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1635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怎样思考（续）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1563757"/>
            <a:ext cx="8596668" cy="447760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600" dirty="0"/>
              <a:t>有目的地进行理论构造。实际上，从特定出发点开始的理论构建，其发展方向具有多元可选择性。价值立场诱导纯粹理性反思。</a:t>
            </a:r>
            <a:endParaRPr lang="en-US" altLang="zh-CN" sz="3600" dirty="0"/>
          </a:p>
          <a:p>
            <a:r>
              <a:rPr lang="zh-CN" altLang="en-US" sz="3600" dirty="0"/>
              <a:t>按照抽象性、普遍性、整体性和系统性的要求，诠释真、善、美。</a:t>
            </a:r>
            <a:endParaRPr lang="en-US" altLang="zh-CN" sz="3600" dirty="0"/>
          </a:p>
          <a:p>
            <a:r>
              <a:rPr lang="zh-CN" altLang="en-US" sz="3600" dirty="0"/>
              <a:t>超越冲动或形而上学冲动。</a:t>
            </a:r>
            <a:endParaRPr lang="en-US" altLang="zh-CN" sz="3600" dirty="0"/>
          </a:p>
          <a:p>
            <a:r>
              <a:rPr lang="zh-CN" altLang="en-US" sz="3600" dirty="0"/>
              <a:t>超越哲学史引力而自由思考。</a:t>
            </a:r>
            <a:endParaRPr lang="en-US" altLang="zh-CN" sz="3600" dirty="0"/>
          </a:p>
          <a:p>
            <a:r>
              <a:rPr lang="zh-CN" altLang="en-US" sz="3600" dirty="0"/>
              <a:t>回归生活。从哲学的普遍性到天下情怀。</a:t>
            </a:r>
            <a:endParaRPr lang="en-US" altLang="zh-CN" sz="36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512904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179916" y="857250"/>
            <a:ext cx="6858000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168649" y="857250"/>
            <a:ext cx="685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1060659"/>
            <a:ext cx="8596668" cy="1099930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</a:rPr>
              <a:t>五、讲座拓展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2964459"/>
            <a:ext cx="8596668" cy="17400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由哲学家的思维方式带来的联想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40904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哲学家的馈赠：智慧果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/>
              <a:t>哲学与永恒的启蒙。</a:t>
            </a:r>
            <a:endParaRPr lang="en-US" altLang="zh-CN" sz="3600" dirty="0"/>
          </a:p>
          <a:p>
            <a:r>
              <a:rPr lang="zh-CN" altLang="en-US" sz="3600" dirty="0"/>
              <a:t>有了哲学，就有了人类精神的流动。</a:t>
            </a:r>
            <a:endParaRPr lang="en-US" altLang="zh-CN" sz="3600" dirty="0"/>
          </a:p>
          <a:p>
            <a:r>
              <a:rPr lang="zh-CN" altLang="en-US" sz="3600" dirty="0"/>
              <a:t>创造和开放：智慧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</a:rPr>
              <a:t>关于“哲学”的秘密报告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“</a:t>
            </a:r>
            <a:r>
              <a:rPr lang="zh-CN" altLang="en-US" sz="4000" dirty="0"/>
              <a:t>哲学”定义还没有着落。</a:t>
            </a:r>
            <a:endParaRPr lang="en-US" altLang="zh-CN" sz="4000" dirty="0"/>
          </a:p>
          <a:p>
            <a:r>
              <a:rPr lang="zh-CN" altLang="en-US" sz="4000" dirty="0"/>
              <a:t>人们不知道哲学是什么。</a:t>
            </a:r>
            <a:endParaRPr lang="en-US" altLang="zh-CN" sz="4000" dirty="0"/>
          </a:p>
          <a:p>
            <a:r>
              <a:rPr lang="zh-CN" altLang="en-US" sz="4000" dirty="0"/>
              <a:t>现在所讲的“哲学如何思考”是一个基于“哲学史”的选择性自由漫谈。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4887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向哲学家学习生活策略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3" y="1537253"/>
            <a:ext cx="9632857" cy="4916556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chemeClr val="tx1"/>
                </a:solidFill>
              </a:rPr>
              <a:t>清晰思考</a:t>
            </a:r>
            <a:endParaRPr lang="en-US" altLang="zh-CN" sz="3600" dirty="0">
              <a:solidFill>
                <a:schemeClr val="tx1"/>
              </a:solidFill>
            </a:endParaRPr>
          </a:p>
          <a:p>
            <a:r>
              <a:rPr lang="zh-CN" altLang="en-US" sz="3600" dirty="0">
                <a:solidFill>
                  <a:schemeClr val="tx1"/>
                </a:solidFill>
              </a:rPr>
              <a:t>扼守根本</a:t>
            </a:r>
            <a:endParaRPr lang="en-US" altLang="zh-CN" sz="3600" dirty="0">
              <a:solidFill>
                <a:schemeClr val="tx1"/>
              </a:solidFill>
            </a:endParaRPr>
          </a:p>
          <a:p>
            <a:r>
              <a:rPr lang="zh-CN" altLang="en-US" sz="3600" dirty="0">
                <a:solidFill>
                  <a:schemeClr val="tx1"/>
                </a:solidFill>
              </a:rPr>
              <a:t>举纲张目（以退为进）</a:t>
            </a:r>
            <a:endParaRPr lang="en-US" altLang="zh-CN" sz="3600" dirty="0">
              <a:solidFill>
                <a:schemeClr val="tx1"/>
              </a:solidFill>
            </a:endParaRPr>
          </a:p>
          <a:p>
            <a:r>
              <a:rPr lang="zh-CN" altLang="en-US" sz="3600" dirty="0">
                <a:solidFill>
                  <a:schemeClr val="tx1"/>
                </a:solidFill>
              </a:rPr>
              <a:t>宏阔泰然（以终极感藐视和处置挑战）</a:t>
            </a:r>
            <a:endParaRPr lang="en-US" altLang="zh-CN" sz="3600" dirty="0">
              <a:solidFill>
                <a:schemeClr val="tx1"/>
              </a:solidFill>
            </a:endParaRPr>
          </a:p>
          <a:p>
            <a:r>
              <a:rPr lang="zh-CN" altLang="en-US" sz="3600" dirty="0">
                <a:solidFill>
                  <a:schemeClr val="tx1"/>
                </a:solidFill>
              </a:rPr>
              <a:t>举重若轻（想到大时大亦小）（大背景下的把握感）</a:t>
            </a:r>
            <a:endParaRPr lang="en-US" altLang="zh-CN" sz="3600" dirty="0">
              <a:solidFill>
                <a:schemeClr val="tx1"/>
              </a:solidFill>
            </a:endParaRPr>
          </a:p>
          <a:p>
            <a:endParaRPr lang="en-US" altLang="zh-CN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55374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哲学家的世界是比地上更美的地下世界！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1" name="内容占位符 20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5400000">
            <a:off x="2995678" y="-345447"/>
            <a:ext cx="4531277" cy="8243668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7334" y="506437"/>
            <a:ext cx="10309534" cy="635156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3" y="1378226"/>
            <a:ext cx="9725623" cy="3988904"/>
          </a:xfrm>
        </p:spPr>
        <p:txBody>
          <a:bodyPr>
            <a:normAutofit/>
          </a:bodyPr>
          <a:lstStyle/>
          <a:p>
            <a:pPr algn="ctr"/>
            <a:r>
              <a:rPr lang="zh-CN" altLang="en-US" sz="9600" dirty="0">
                <a:solidFill>
                  <a:srgbClr val="FF0000"/>
                </a:solidFill>
                <a:latin typeface="+mn-ea"/>
                <a:ea typeface="+mn-ea"/>
              </a:rPr>
              <a:t>谢谢惠临！</a:t>
            </a:r>
            <a:endParaRPr lang="zh-CN" altLang="en-US" sz="9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27652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 dirty="0">
                <a:solidFill>
                  <a:schemeClr val="tx1"/>
                </a:solidFill>
                <a:latin typeface="+mn-ea"/>
                <a:ea typeface="+mn-ea"/>
              </a:rPr>
              <a:t>哲学思维要素的一般描述</a:t>
            </a:r>
            <a:endParaRPr lang="zh-CN" altLang="en-US" sz="6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3034748" y="2093843"/>
            <a:ext cx="6016487" cy="3695727"/>
          </a:xfrm>
        </p:spPr>
        <p:txBody>
          <a:bodyPr/>
          <a:lstStyle/>
          <a:p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思考什么问题</a:t>
            </a:r>
            <a:endParaRPr lang="en-US" altLang="zh-CN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为什么思考</a:t>
            </a:r>
            <a:endParaRPr lang="en-US" altLang="zh-CN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为谁思考</a:t>
            </a:r>
            <a:endParaRPr lang="en-US" altLang="zh-CN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dirty="0">
                <a:latin typeface="华文隶书" panose="02010800040101010101" pitchFamily="2" charset="-122"/>
                <a:ea typeface="华文隶书" panose="02010800040101010101" pitchFamily="2" charset="-122"/>
              </a:rPr>
              <a:t>怎样思考</a:t>
            </a:r>
            <a:endParaRPr lang="en-US" altLang="zh-CN" sz="4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54157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一、思考什么问题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677863" y="1908175"/>
          <a:ext cx="8596312" cy="4133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9711"/>
          </a:xfrm>
        </p:spPr>
        <p:txBody>
          <a:bodyPr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哲学家眼中的“大问题”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3095" y="1519311"/>
            <a:ext cx="10654747" cy="5186289"/>
          </a:xfrm>
        </p:spPr>
        <p:txBody>
          <a:bodyPr/>
          <a:lstStyle/>
          <a:p>
            <a:r>
              <a:rPr lang="zh-CN" altLang="en-US" sz="2800" dirty="0"/>
              <a:t>本体论问题：存在的本质和普遍构成形式。</a:t>
            </a:r>
            <a:endParaRPr lang="en-US" altLang="zh-CN" sz="2800" dirty="0"/>
          </a:p>
          <a:p>
            <a:r>
              <a:rPr lang="zh-CN" altLang="en-US" sz="2800" dirty="0"/>
              <a:t>认识论问题：认识主体的认识能力、认识的合理形式、合理目标。</a:t>
            </a:r>
            <a:endParaRPr lang="en-US" altLang="zh-CN" sz="2800" dirty="0"/>
          </a:p>
          <a:p>
            <a:r>
              <a:rPr lang="zh-CN" altLang="en-US" sz="2800" dirty="0"/>
              <a:t>价值论问题：价值的性质、构成和存在根据和评价标准。</a:t>
            </a:r>
            <a:endParaRPr lang="en-US" altLang="zh-CN" sz="2800" dirty="0"/>
          </a:p>
          <a:p>
            <a:r>
              <a:rPr lang="zh-CN" altLang="en-US" sz="2800" dirty="0"/>
              <a:t>伦理学问题：道德的本质和根据。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40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441240" cy="80838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</a:rPr>
              <a:t>哲学问题怎样生成</a:t>
            </a:r>
            <a:endParaRPr lang="zh-CN" altLang="en-US" sz="5400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656522"/>
            <a:ext cx="11569148" cy="5035826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“理论联系实际”新解：是经过迂回最终与现实存在发生联系。</a:t>
            </a:r>
            <a:endParaRPr lang="en-US" altLang="zh-CN" sz="3200" dirty="0"/>
          </a:p>
          <a:p>
            <a:r>
              <a:rPr lang="zh-CN" altLang="en-US" sz="3200" dirty="0"/>
              <a:t>一切真正的哲学问题都来源于改造现实的冲动。</a:t>
            </a:r>
            <a:endParaRPr lang="en-US" altLang="zh-CN" sz="3200" dirty="0"/>
          </a:p>
          <a:p>
            <a:r>
              <a:rPr lang="zh-CN" altLang="en-US" sz="3200" dirty="0"/>
              <a:t>逆向因果追索与分析对象的逻辑落脚点：最高原因物。</a:t>
            </a:r>
            <a:r>
              <a:rPr lang="en-US" altLang="zh-CN" sz="3200" dirty="0"/>
              <a:t>[</a:t>
            </a:r>
            <a:r>
              <a:rPr lang="zh-CN" altLang="en-US" sz="3200" dirty="0"/>
              <a:t>类似于几何证明中的解题思路分析</a:t>
            </a:r>
            <a:r>
              <a:rPr lang="en-US" altLang="zh-CN" sz="3200" dirty="0"/>
              <a:t>]</a:t>
            </a:r>
            <a:endParaRPr lang="en-US" altLang="zh-CN" sz="3200" dirty="0"/>
          </a:p>
          <a:p>
            <a:r>
              <a:rPr lang="zh-CN" altLang="en-US" sz="3200" dirty="0"/>
              <a:t>哲学问题的具体确定：针对现实需要分析应该追求的知识类型和逻辑有效性基本要求，然后确定针对认识起始对象的分析任务。</a:t>
            </a:r>
            <a:r>
              <a:rPr lang="en-US" altLang="zh-CN" sz="3200" dirty="0"/>
              <a:t>[</a:t>
            </a:r>
            <a:r>
              <a:rPr lang="zh-CN" altLang="en-US" sz="3200" dirty="0"/>
              <a:t>拙作</a:t>
            </a:r>
            <a:r>
              <a:rPr lang="en-US" altLang="zh-CN" sz="3200" dirty="0"/>
              <a:t>《</a:t>
            </a:r>
            <a:r>
              <a:rPr lang="zh-CN" altLang="en-US" sz="3200" dirty="0"/>
              <a:t>升华学术性与现实性之间张力的哲学操作制度</a:t>
            </a:r>
            <a:r>
              <a:rPr lang="en-US" altLang="zh-CN" sz="3200" dirty="0"/>
              <a:t>——</a:t>
            </a:r>
            <a:r>
              <a:rPr lang="zh-CN" altLang="en-US" sz="3200" dirty="0"/>
              <a:t>关于哲学怎样理论联系实际的逻辑反思</a:t>
            </a:r>
            <a:r>
              <a:rPr lang="en-US" altLang="zh-CN" sz="3200" dirty="0"/>
              <a:t>》</a:t>
            </a:r>
            <a:r>
              <a:rPr lang="zh-CN" altLang="en-US" sz="3200" dirty="0"/>
              <a:t>，哲学研究，</a:t>
            </a:r>
            <a:r>
              <a:rPr lang="en-US" altLang="zh-CN" sz="3200" dirty="0"/>
              <a:t>2005/11</a:t>
            </a:r>
            <a:r>
              <a:rPr lang="zh-CN" altLang="en-US" sz="3200" dirty="0"/>
              <a:t>，河北省委党校</a:t>
            </a:r>
            <a:r>
              <a:rPr lang="en-US" altLang="zh-CN" sz="3200" dirty="0"/>
              <a:t>]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8383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哲学问题生成举隅</a:t>
            </a:r>
            <a:r>
              <a:rPr lang="en-US" altLang="zh-CN" dirty="0">
                <a:solidFill>
                  <a:schemeClr val="tx1"/>
                </a:solidFill>
              </a:rPr>
              <a:t>-1</a:t>
            </a:r>
            <a:r>
              <a:rPr lang="zh-CN" altLang="en-US" dirty="0">
                <a:solidFill>
                  <a:schemeClr val="tx1"/>
                </a:solidFill>
              </a:rPr>
              <a:t>（康德）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7334" y="1417983"/>
            <a:ext cx="8596668" cy="4623379"/>
          </a:xfrm>
        </p:spPr>
        <p:txBody>
          <a:bodyPr/>
          <a:lstStyle/>
          <a:p>
            <a:r>
              <a:rPr lang="zh-CN" altLang="en-US" sz="3200" dirty="0"/>
              <a:t>宗教统治是坏的。</a:t>
            </a:r>
            <a:endParaRPr lang="en-US" altLang="zh-CN" sz="3200" dirty="0"/>
          </a:p>
          <a:p>
            <a:r>
              <a:rPr lang="zh-CN" altLang="en-US" sz="3200" dirty="0"/>
              <a:t>宗教是一种精神产品。</a:t>
            </a:r>
            <a:endParaRPr lang="en-US" altLang="zh-CN" sz="3200" dirty="0"/>
          </a:p>
          <a:p>
            <a:r>
              <a:rPr lang="zh-CN" altLang="en-US" sz="3200" dirty="0"/>
              <a:t>宗教的本质解释要追溯到精神活动。</a:t>
            </a:r>
            <a:endParaRPr lang="en-US" altLang="zh-CN" sz="3200" dirty="0"/>
          </a:p>
          <a:p>
            <a:r>
              <a:rPr lang="zh-CN" altLang="en-US" sz="3200" dirty="0"/>
              <a:t>理性的构成及其功能是理解宗教的根据。</a:t>
            </a:r>
            <a:endParaRPr lang="en-US" altLang="zh-CN" sz="3200" dirty="0"/>
          </a:p>
          <a:p>
            <a:r>
              <a:rPr lang="zh-CN" altLang="en-US" sz="3200" dirty="0"/>
              <a:t>需要分析理性的内在构成和活动形式。</a:t>
            </a:r>
            <a:endParaRPr lang="en-US" altLang="zh-CN" sz="3200" dirty="0"/>
          </a:p>
          <a:p>
            <a:r>
              <a:rPr lang="zh-CN" altLang="en-US" sz="3200" dirty="0"/>
              <a:t>理性分析的任务在于前提批判。</a:t>
            </a:r>
            <a:endParaRPr lang="en-US" altLang="zh-CN" sz="3200" dirty="0"/>
          </a:p>
          <a:p>
            <a:r>
              <a:rPr lang="zh-CN" altLang="en-US" sz="3200" dirty="0"/>
              <a:t>宗教批判转换为理性批判。</a:t>
            </a:r>
            <a:endParaRPr lang="en-US" altLang="zh-CN" sz="32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812301" cy="768626"/>
          </a:xfrm>
        </p:spPr>
        <p:txBody>
          <a:bodyPr/>
          <a:lstStyle/>
          <a:p>
            <a:pPr algn="ctr"/>
            <a:r>
              <a:rPr lang="zh-CN" altLang="en-US" b="1" dirty="0">
                <a:solidFill>
                  <a:schemeClr val="tx1"/>
                </a:solidFill>
              </a:rPr>
              <a:t>哲学问题生成例示</a:t>
            </a:r>
            <a:r>
              <a:rPr lang="en-US" altLang="zh-CN" b="1" dirty="0">
                <a:solidFill>
                  <a:schemeClr val="tx1"/>
                </a:solidFill>
              </a:rPr>
              <a:t>-1</a:t>
            </a: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89124" y="1377950"/>
            <a:ext cx="9069607" cy="670587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5130"/>
          </a:xfrm>
        </p:spPr>
        <p:txBody>
          <a:bodyPr>
            <a:normAutofit/>
          </a:bodyPr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</a:rPr>
              <a:t>哲学问题生成举隅</a:t>
            </a:r>
            <a:r>
              <a:rPr lang="en-US" altLang="zh-CN" sz="4000" dirty="0">
                <a:solidFill>
                  <a:schemeClr val="tx1"/>
                </a:solidFill>
              </a:rPr>
              <a:t>-2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1303" y="1497497"/>
            <a:ext cx="11012557" cy="5168346"/>
          </a:xfrm>
        </p:spPr>
        <p:txBody>
          <a:bodyPr>
            <a:normAutofit/>
          </a:bodyPr>
          <a:lstStyle/>
          <a:p>
            <a:r>
              <a:rPr lang="zh-CN" altLang="en-US" sz="2400" dirty="0"/>
              <a:t>中国历史上的文化论争：纷乱无果。</a:t>
            </a:r>
            <a:endParaRPr lang="en-US" altLang="zh-CN" sz="2400" dirty="0"/>
          </a:p>
          <a:p>
            <a:r>
              <a:rPr lang="zh-CN" altLang="en-US" sz="2400" dirty="0"/>
              <a:t>文化比较需要可以普遍接受的讨论基础。</a:t>
            </a:r>
            <a:endParaRPr lang="en-US" altLang="zh-CN" sz="2400" dirty="0"/>
          </a:p>
          <a:p>
            <a:r>
              <a:rPr lang="zh-CN" altLang="en-US" sz="2400" dirty="0"/>
              <a:t>文化评价依赖文化的根本属性，因而需要确定文化的普遍本质。</a:t>
            </a:r>
            <a:endParaRPr lang="en-US" altLang="zh-CN" sz="2400" dirty="0"/>
          </a:p>
          <a:p>
            <a:r>
              <a:rPr lang="zh-CN" altLang="en-US" sz="2400" dirty="0"/>
              <a:t>文化是人的认识产物，认识的品性决定文化的基本构造形式和运动规律。</a:t>
            </a:r>
            <a:endParaRPr lang="en-US" altLang="zh-CN" sz="2400" dirty="0"/>
          </a:p>
          <a:p>
            <a:r>
              <a:rPr lang="zh-CN" altLang="en-US" sz="2400" dirty="0"/>
              <a:t>应该首先对认识进行认识论诊断。</a:t>
            </a:r>
            <a:endParaRPr lang="en-US" altLang="zh-CN" sz="2400" dirty="0"/>
          </a:p>
          <a:p>
            <a:r>
              <a:rPr lang="zh-CN" altLang="en-US" sz="2400" dirty="0"/>
              <a:t>认识活动是一种意识现象，发生在意识领域，因而一种有效的认识论应该奠基在意识存在的普遍规律基础上。</a:t>
            </a:r>
            <a:endParaRPr lang="en-US" altLang="zh-CN" sz="2400" dirty="0"/>
          </a:p>
          <a:p>
            <a:r>
              <a:rPr lang="zh-CN" altLang="en-US" sz="2400" dirty="0"/>
              <a:t>由于意识与物质之间存在一个无法逾越的认识鸿沟，所以意识是一种可以进行自足解释的领域。</a:t>
            </a:r>
            <a:endParaRPr lang="en-US" altLang="zh-CN" sz="2400" dirty="0"/>
          </a:p>
          <a:p>
            <a:r>
              <a:rPr lang="zh-CN" altLang="en-US" sz="2400" dirty="0"/>
              <a:t>文化评价问题最终转换为意识存在分析问题。</a:t>
            </a:r>
            <a:endParaRPr lang="en-US" altLang="zh-CN" sz="2400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1577</Words>
  <Application>WPS 演示</Application>
  <PresentationFormat>宽屏</PresentationFormat>
  <Paragraphs>131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平面</vt:lpstr>
      <vt:lpstr>哲学家如何思考</vt:lpstr>
      <vt:lpstr>关于“哲学”的秘密报告</vt:lpstr>
      <vt:lpstr>哲学思维要素的一般描述</vt:lpstr>
      <vt:lpstr>一、思考什么问题</vt:lpstr>
      <vt:lpstr>哲学家眼中的“大问题”</vt:lpstr>
      <vt:lpstr>哲学问题怎样生成</vt:lpstr>
      <vt:lpstr>哲学问题生成举隅-1（康德）</vt:lpstr>
      <vt:lpstr>哲学问题生成例示-1</vt:lpstr>
      <vt:lpstr>哲学问题生成举隅-2</vt:lpstr>
      <vt:lpstr>哲学问题生成例示-2</vt:lpstr>
      <vt:lpstr>哲学问题生成例示-2</vt:lpstr>
      <vt:lpstr>二、为什么思考</vt:lpstr>
      <vt:lpstr>三、为谁思考</vt:lpstr>
      <vt:lpstr>为谁思考（续）</vt:lpstr>
      <vt:lpstr>四、怎样思考</vt:lpstr>
      <vt:lpstr>怎样思考（续）</vt:lpstr>
      <vt:lpstr>PowerPoint 演示文稿</vt:lpstr>
      <vt:lpstr>五、讲座拓展</vt:lpstr>
      <vt:lpstr>哲学家的馈赠：智慧果</vt:lpstr>
      <vt:lpstr>向哲学家学习生活策略</vt:lpstr>
      <vt:lpstr>哲学家的世界是比地上更美的地下世界！</vt:lpstr>
      <vt:lpstr>PowerPoint 演示文稿</vt:lpstr>
      <vt:lpstr>谢谢惠临！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哲学家如何思考</dc:title>
  <dc:creator>崔平</dc:creator>
  <cp:lastModifiedBy>Administrator</cp:lastModifiedBy>
  <cp:revision>75</cp:revision>
  <dcterms:created xsi:type="dcterms:W3CDTF">2017-04-03T22:12:00Z</dcterms:created>
  <dcterms:modified xsi:type="dcterms:W3CDTF">2017-04-07T01:41:39Z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